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141</Words>
  <Application>Microsoft Office PowerPoint</Application>
  <PresentationFormat>Breitbild</PresentationFormat>
  <Paragraphs>49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Kornél Géczi</cp:lastModifiedBy>
  <cp:revision>38</cp:revision>
  <dcterms:created xsi:type="dcterms:W3CDTF">2024-09-29T18:10:15Z</dcterms:created>
  <dcterms:modified xsi:type="dcterms:W3CDTF">2025-02-21T18:38:55Z</dcterms:modified>
</cp:coreProperties>
</file>